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50f464abf23e6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50f464abf23e6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83aa9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83aa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83a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83a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83aa9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83aa9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3aa9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3aa9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50f464abf23e6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50f464abf23e6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83aa91_0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83aa9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6f83aa91_0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6f83aa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50f464abf23e6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50f464abf23e6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6.jpg"/><Relationship Id="rId6" Type="http://schemas.openxmlformats.org/officeDocument/2006/relationships/image" Target="../media/image14.jpg"/><Relationship Id="rId7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211750" y="1779600"/>
            <a:ext cx="3182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Приготовление горячего завтрака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951400" y="2662505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</a:t>
            </a:r>
            <a:r>
              <a:rPr lang="ru"/>
              <a:t>МБОУ гимназия с. Раевский 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41598" cy="278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649" y="1621355"/>
            <a:ext cx="2641598" cy="352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38487" y="-539596"/>
            <a:ext cx="4667048" cy="62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3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Рецепты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00" y="203200"/>
            <a:ext cx="8679849" cy="47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Название блюда</a:t>
            </a:r>
            <a:endParaRPr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30 минут • 4–6 порций</a:t>
            </a:r>
            <a:endParaRPr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Ингредиенты</a:t>
            </a:r>
            <a:endParaRPr b="1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Продукт </a:t>
            </a:r>
            <a:r>
              <a:rPr lang="ru" sz="1500"/>
              <a:t>1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Продукт</a:t>
            </a:r>
            <a:r>
              <a:rPr lang="ru" sz="1500"/>
              <a:t> 2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/>
              <a:t>Продукт</a:t>
            </a:r>
            <a:r>
              <a:rPr lang="ru" sz="1500"/>
              <a:t> 3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Приготовление</a:t>
            </a:r>
            <a:endParaRPr b="1"/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Введите свой текст здесь Введите свой текст здесь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Введите свой текст здесь Введите свой текст здесь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ru" sz="1500"/>
              <a:t>Введите свой текст здесь </a:t>
            </a:r>
            <a:endParaRPr sz="15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550"/>
            <a:ext cx="9144001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ука держит чашку со светлым чаем, лимоном и имбирем, вид сверху" id="86" name="Google Shape;86;p17"/>
          <p:cNvPicPr preferRelativeResize="0"/>
          <p:nvPr/>
        </p:nvPicPr>
        <p:blipFill rotWithShape="1">
          <a:blip r:embed="rId3">
            <a:alphaModFix/>
          </a:blip>
          <a:srcRect b="38539" l="0" r="28825" t="21892"/>
          <a:stretch/>
        </p:blipFill>
        <p:spPr>
          <a:xfrm>
            <a:off x="433825" y="359800"/>
            <a:ext cx="3795004" cy="139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оздья черного винограда на лозе" id="87" name="Google Shape;87;p17"/>
          <p:cNvPicPr preferRelativeResize="0"/>
          <p:nvPr/>
        </p:nvPicPr>
        <p:blipFill rotWithShape="1">
          <a:blip r:embed="rId4">
            <a:alphaModFix/>
          </a:blip>
          <a:srcRect b="37538" l="0" r="0" t="12214"/>
          <a:stretch/>
        </p:blipFill>
        <p:spPr>
          <a:xfrm>
            <a:off x="433775" y="1886650"/>
            <a:ext cx="3795002" cy="285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Чугунная сковорода, ступка и специи на деревянном столе, вид сверху" id="88" name="Google Shape;88;p17"/>
          <p:cNvPicPr preferRelativeResize="0"/>
          <p:nvPr/>
        </p:nvPicPr>
        <p:blipFill rotWithShape="1">
          <a:blip r:embed="rId5">
            <a:alphaModFix/>
          </a:blip>
          <a:srcRect b="3846" l="35811" r="34812" t="5210"/>
          <a:stretch/>
        </p:blipFill>
        <p:spPr>
          <a:xfrm>
            <a:off x="4356064" y="359800"/>
            <a:ext cx="2146499" cy="439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азрезанный пополам красный лук, перец горошком на переднем плане, листья петрушки на фоне" id="89" name="Google Shape;89;p17"/>
          <p:cNvPicPr preferRelativeResize="0"/>
          <p:nvPr/>
        </p:nvPicPr>
        <p:blipFill rotWithShape="1">
          <a:blip r:embed="rId6">
            <a:alphaModFix/>
          </a:blip>
          <a:srcRect b="3651" l="23477" r="45348" t="0"/>
          <a:stretch/>
        </p:blipFill>
        <p:spPr>
          <a:xfrm>
            <a:off x="6629825" y="359800"/>
            <a:ext cx="2146498" cy="440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05317"/>
            <a:ext cx="9144001" cy="473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50" y="0"/>
            <a:ext cx="88160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Название блюда</a:t>
            </a:r>
            <a:endParaRPr/>
          </a:p>
        </p:txBody>
      </p:sp>
      <p:sp>
        <p:nvSpPr>
          <p:cNvPr id="101" name="Google Shape;101;p19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100"/>
              <a:t>Ингредиенты</a:t>
            </a:r>
            <a:endParaRPr b="1" sz="2100"/>
          </a:p>
        </p:txBody>
      </p:sp>
      <p:sp>
        <p:nvSpPr>
          <p:cNvPr id="102" name="Google Shape;102;p19"/>
          <p:cNvSpPr txBox="1"/>
          <p:nvPr>
            <p:ph idx="4294967295" type="body"/>
          </p:nvPr>
        </p:nvSpPr>
        <p:spPr>
          <a:xfrm>
            <a:off x="311700" y="1769575"/>
            <a:ext cx="24081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400"/>
              <a:t>Продукт</a:t>
            </a:r>
            <a:r>
              <a:rPr lang="ru" sz="1400"/>
              <a:t> 1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400"/>
              <a:t>Продукт</a:t>
            </a:r>
            <a:r>
              <a:rPr lang="ru" sz="1400"/>
              <a:t> 2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400"/>
              <a:t>Продукт</a:t>
            </a:r>
            <a:r>
              <a:rPr lang="ru" sz="1400"/>
              <a:t> 3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400"/>
              <a:t>Продукт</a:t>
            </a:r>
            <a:r>
              <a:rPr lang="ru" sz="1400"/>
              <a:t> 4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400"/>
              <a:t>Продукт</a:t>
            </a:r>
            <a:r>
              <a:rPr lang="ru" sz="1400"/>
              <a:t> 5</a:t>
            </a:r>
            <a:endParaRPr sz="1400"/>
          </a:p>
        </p:txBody>
      </p:sp>
      <p:sp>
        <p:nvSpPr>
          <p:cNvPr id="103" name="Google Shape;103;p19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2100"/>
              <a:t>Приготовление</a:t>
            </a:r>
            <a:endParaRPr b="1" sz="2100"/>
          </a:p>
        </p:txBody>
      </p:sp>
      <p:sp>
        <p:nvSpPr>
          <p:cNvPr id="104" name="Google Shape;104;p19"/>
          <p:cNvSpPr txBox="1"/>
          <p:nvPr>
            <p:ph idx="4294967295" type="body"/>
          </p:nvPr>
        </p:nvSpPr>
        <p:spPr>
          <a:xfrm>
            <a:off x="2825073" y="1769575"/>
            <a:ext cx="29586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Введите свой текст здесь Введите свой текст здесь Введите свой текст здесь Введите свой текст здесь</a:t>
            </a:r>
            <a:r>
              <a:rPr lang="ru" sz="1400"/>
              <a:t>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/>
              <a:t>Введите свой текст здесь Введите свой текст здесь Введите свой текст здесь Введите свой текст здесь. </a:t>
            </a:r>
            <a:r>
              <a:rPr lang="ru" sz="1400"/>
              <a:t> </a:t>
            </a:r>
            <a:endParaRPr sz="1400"/>
          </a:p>
        </p:txBody>
      </p:sp>
      <p:sp>
        <p:nvSpPr>
          <p:cNvPr id="105" name="Google Shape;105;p19"/>
          <p:cNvSpPr txBox="1"/>
          <p:nvPr>
            <p:ph idx="4294967295" type="body"/>
          </p:nvPr>
        </p:nvSpPr>
        <p:spPr>
          <a:xfrm>
            <a:off x="5873802" y="1769575"/>
            <a:ext cx="29586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Введите свой текст здесь Введите свой текст здесь Введите свой текст здесь Введите свой текст здесь.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/>
              <a:t>Введите свой текст здесь Введите свой текст здесь Введите свой текст здесь Введите свой текст здесь. 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550"/>
            <a:ext cx="9144001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Контакты:</a:t>
            </a:r>
            <a:endParaRPr sz="3000"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/>
              <a:t>Ваше имя</a:t>
            </a:r>
            <a:br>
              <a:rPr b="1" lang="ru" sz="1400"/>
            </a:br>
            <a:r>
              <a:rPr lang="ru"/>
              <a:t>no_reply@example.com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/>
              <a:t>Больше рецептов см. на сайте</a:t>
            </a:r>
            <a:br>
              <a:rPr lang="ru"/>
            </a:br>
            <a:r>
              <a:rPr lang="ru"/>
              <a:t>www.example.com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Зеленые стручки фасоли в деревянной корзине"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23908" r="0" t="0"/>
          <a:stretch/>
        </p:blipFill>
        <p:spPr>
          <a:xfrm>
            <a:off x="3272325" y="0"/>
            <a:ext cx="58721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17"/>
            <a:ext cx="9144001" cy="513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1120" y="-1298291"/>
            <a:ext cx="5161748" cy="77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